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72" r:id="rId3"/>
    <p:sldId id="263" r:id="rId4"/>
    <p:sldId id="268" r:id="rId5"/>
    <p:sldId id="269" r:id="rId6"/>
    <p:sldId id="264" r:id="rId7"/>
    <p:sldId id="257" r:id="rId8"/>
    <p:sldId id="270" r:id="rId9"/>
    <p:sldId id="271" r:id="rId10"/>
    <p:sldId id="265" r:id="rId11"/>
    <p:sldId id="266" r:id="rId12"/>
    <p:sldId id="259" r:id="rId13"/>
    <p:sldId id="267" r:id="rId14"/>
    <p:sldId id="260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027" autoAdjust="0"/>
    <p:restoredTop sz="94660" autoAdjust="0"/>
  </p:normalViewPr>
  <p:slideViewPr>
    <p:cSldViewPr>
      <p:cViewPr varScale="1">
        <p:scale>
          <a:sx n="108" d="100"/>
          <a:sy n="108" d="100"/>
        </p:scale>
        <p:origin x="-312" y="2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D2FC7-0F06-4FE3-B50B-CECE1270D80F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05FD1-66F3-4460-823E-CFF3BA2FE5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D2FC7-0F06-4FE3-B50B-CECE1270D80F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05FD1-66F3-4460-823E-CFF3BA2FE5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D2FC7-0F06-4FE3-B50B-CECE1270D80F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05FD1-66F3-4460-823E-CFF3BA2FE5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D2FC7-0F06-4FE3-B50B-CECE1270D80F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05FD1-66F3-4460-823E-CFF3BA2FE5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D2FC7-0F06-4FE3-B50B-CECE1270D80F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05FD1-66F3-4460-823E-CFF3BA2FE5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D2FC7-0F06-4FE3-B50B-CECE1270D80F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05FD1-66F3-4460-823E-CFF3BA2FE5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D2FC7-0F06-4FE3-B50B-CECE1270D80F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05FD1-66F3-4460-823E-CFF3BA2FE5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D2FC7-0F06-4FE3-B50B-CECE1270D80F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05FD1-66F3-4460-823E-CFF3BA2FE5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D2FC7-0F06-4FE3-B50B-CECE1270D80F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05FD1-66F3-4460-823E-CFF3BA2FE5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D2FC7-0F06-4FE3-B50B-CECE1270D80F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05FD1-66F3-4460-823E-CFF3BA2FE5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D2FC7-0F06-4FE3-B50B-CECE1270D80F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05FD1-66F3-4460-823E-CFF3BA2FE5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4D2FC7-0F06-4FE3-B50B-CECE1270D80F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005FD1-66F3-4460-823E-CFF3BA2FE56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wmf"/><Relationship Id="rId5" Type="http://schemas.openxmlformats.org/officeDocument/2006/relationships/image" Target="../media/image4.jpeg"/><Relationship Id="rId10" Type="http://schemas.openxmlformats.org/officeDocument/2006/relationships/image" Target="../media/image9.wmf"/><Relationship Id="rId4" Type="http://schemas.openxmlformats.org/officeDocument/2006/relationships/image" Target="../media/image3.jpeg"/><Relationship Id="rId9" Type="http://schemas.openxmlformats.org/officeDocument/2006/relationships/image" Target="../media/image8.w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hyperlink" Target="http://www.pbs.org/wgbh/nova/bees/hive.html" TargetMode="Externa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hyperlink" Target="http://www.istockphoto.com/stock-photo-16461254-bumblebee.php?st=a946947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hyperlink" Target="http://www.pbs.org/wgbh/nova/bees/hive.html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10" Type="http://schemas.openxmlformats.org/officeDocument/2006/relationships/image" Target="../media/image19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ducksters.com/" TargetMode="External"/><Relationship Id="rId2" Type="http://schemas.openxmlformats.org/officeDocument/2006/relationships/hyperlink" Target="http://www.morguefile.com/16313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pestworldforkids.org/bees.html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wmf"/><Relationship Id="rId3" Type="http://schemas.openxmlformats.org/officeDocument/2006/relationships/image" Target="../media/image23.wmf"/><Relationship Id="rId7" Type="http://schemas.openxmlformats.org/officeDocument/2006/relationships/image" Target="../media/image27.wmf"/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wmf"/><Relationship Id="rId5" Type="http://schemas.openxmlformats.org/officeDocument/2006/relationships/image" Target="../media/image25.wmf"/><Relationship Id="rId4" Type="http://schemas.openxmlformats.org/officeDocument/2006/relationships/image" Target="../media/image24.wmf"/><Relationship Id="rId9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8000" dirty="0" smtClean="0">
                <a:latin typeface="Earwig Factory" pitchFamily="2" charset="0"/>
              </a:rPr>
              <a:t>Buzz!</a:t>
            </a:r>
            <a:endParaRPr lang="en-US" sz="8000" dirty="0">
              <a:latin typeface="Earwig Factory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ByHattie</a:t>
            </a:r>
            <a:endParaRPr lang="en-US" dirty="0"/>
          </a:p>
        </p:txBody>
      </p:sp>
      <p:pic>
        <p:nvPicPr>
          <p:cNvPr id="1026" name="Picture 2" descr="C:\Documents and Settings\Administrator\Local Settings\Temporary Internet Files\Content.IE5\U5YZSPAB\MP900437336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00200" y="8610600"/>
            <a:ext cx="6251448" cy="3045100"/>
          </a:xfrm>
          <a:prstGeom prst="rect">
            <a:avLst/>
          </a:prstGeom>
          <a:noFill/>
        </p:spPr>
      </p:pic>
      <p:pic>
        <p:nvPicPr>
          <p:cNvPr id="1028" name="Picture 4" descr="C:\Documents and Settings\Administrator\Local Settings\Temporary Internet Files\Content.IE5\U5YZSPAB\MP900437336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446857" cy="1445480"/>
          </a:xfrm>
          <a:prstGeom prst="rect">
            <a:avLst/>
          </a:prstGeom>
          <a:noFill/>
        </p:spPr>
      </p:pic>
      <p:pic>
        <p:nvPicPr>
          <p:cNvPr id="1030" name="Picture 6" descr="C:\Documents and Settings\Administrator\Local Settings\Temporary Internet Files\Content.IE5\U5YZSPAB\MP900289457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71800" y="0"/>
            <a:ext cx="1828800" cy="1213104"/>
          </a:xfrm>
          <a:prstGeom prst="rect">
            <a:avLst/>
          </a:prstGeom>
          <a:noFill/>
        </p:spPr>
      </p:pic>
      <p:pic>
        <p:nvPicPr>
          <p:cNvPr id="1037" name="Picture 13" descr="C:\Documents and Settings\Administrator\Local Settings\Temporary Internet Files\Content.IE5\OPMNOPUV\MP900437385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74149" y="2514600"/>
            <a:ext cx="1169851" cy="1752274"/>
          </a:xfrm>
          <a:prstGeom prst="rect">
            <a:avLst/>
          </a:prstGeom>
          <a:noFill/>
        </p:spPr>
      </p:pic>
      <p:pic>
        <p:nvPicPr>
          <p:cNvPr id="1038" name="Picture 14" descr="C:\Documents and Settings\Administrator\Local Settings\Temporary Internet Files\Content.IE5\U5YZSPAB\MP900201230[1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5689600"/>
            <a:ext cx="1752600" cy="1168400"/>
          </a:xfrm>
          <a:prstGeom prst="rect">
            <a:avLst/>
          </a:prstGeom>
          <a:noFill/>
        </p:spPr>
      </p:pic>
      <p:pic>
        <p:nvPicPr>
          <p:cNvPr id="1039" name="Picture 15" descr="C:\Documents and Settings\Administrator\Local Settings\Temporary Internet Files\Content.IE5\SXSZG1IH\MP900316870[1]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77000" y="0"/>
            <a:ext cx="2667000" cy="1755775"/>
          </a:xfrm>
          <a:prstGeom prst="rect">
            <a:avLst/>
          </a:prstGeom>
          <a:noFill/>
        </p:spPr>
      </p:pic>
      <p:pic>
        <p:nvPicPr>
          <p:cNvPr id="1040" name="Picture 16" descr="C:\Documents and Settings\Administrator\Local Settings\Temporary Internet Files\Content.IE5\0L2Z09YB\MP900289457[1]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886200" y="5847080"/>
            <a:ext cx="1524000" cy="1010920"/>
          </a:xfrm>
          <a:prstGeom prst="rect">
            <a:avLst/>
          </a:prstGeom>
          <a:noFill/>
        </p:spPr>
      </p:pic>
      <p:pic>
        <p:nvPicPr>
          <p:cNvPr id="17" name="Picture 19" descr="C:\Documents and Settings\Administrator\Local Settings\Temporary Internet Files\Content.IE5\U5YZSPAB\MC900230295[1].wm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639507" y="5399907"/>
            <a:ext cx="1504493" cy="1458093"/>
          </a:xfrm>
          <a:prstGeom prst="rect">
            <a:avLst/>
          </a:prstGeom>
          <a:noFill/>
        </p:spPr>
      </p:pic>
      <p:pic>
        <p:nvPicPr>
          <p:cNvPr id="4" name="Picture 2" descr="C:\Documents and Settings\Administrator\Local Settings\Temporary Internet Files\Content.IE5\SXSZG1IH\MC900299907[1].wmf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2819400"/>
            <a:ext cx="1829714" cy="1849831"/>
          </a:xfrm>
          <a:prstGeom prst="rect">
            <a:avLst/>
          </a:prstGeom>
          <a:noFill/>
        </p:spPr>
      </p:pic>
      <p:pic>
        <p:nvPicPr>
          <p:cNvPr id="10242" name="Picture 2" descr="C:\Documents and Settings\Administrator\Local Settings\Temporary Internet Files\Content.IE5\0L2Z09YB\MC900349167[1].wmf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276600" y="3276600"/>
            <a:ext cx="911657" cy="789127"/>
          </a:xfrm>
          <a:prstGeom prst="rect">
            <a:avLst/>
          </a:prstGeom>
          <a:noFill/>
        </p:spPr>
      </p:pic>
      <p:pic>
        <p:nvPicPr>
          <p:cNvPr id="10243" name="Picture 3" descr="C:\Documents and Settings\Administrator\Local Settings\Temporary Internet Files\Content.IE5\0L2Z09YB\MC900349167[1].wmf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267200" y="3276600"/>
            <a:ext cx="911657" cy="789127"/>
          </a:xfrm>
          <a:prstGeom prst="rect">
            <a:avLst/>
          </a:prstGeom>
          <a:noFill/>
        </p:spPr>
      </p:pic>
      <p:pic>
        <p:nvPicPr>
          <p:cNvPr id="10244" name="Picture 4" descr="C:\Documents and Settings\Administrator\Local Settings\Temporary Internet Files\Content.IE5\0L2Z09YB\MC900349167[1].wmf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181600" y="3352800"/>
            <a:ext cx="911657" cy="789127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4000">
    <p:check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Honey bee</a:t>
            </a:r>
            <a:endParaRPr lang="en-US" dirty="0"/>
          </a:p>
        </p:txBody>
      </p:sp>
      <p:pic>
        <p:nvPicPr>
          <p:cNvPr id="1025" name="Picture 1" descr="odorous an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465961"/>
            <a:ext cx="5334000" cy="5527461"/>
          </a:xfrm>
          <a:prstGeom prst="rect">
            <a:avLst/>
          </a:prstGeom>
          <a:noFill/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Bee  workers</a:t>
            </a:r>
            <a:endParaRPr lang="en-US" dirty="0"/>
          </a:p>
        </p:txBody>
      </p:sp>
      <p:pic>
        <p:nvPicPr>
          <p:cNvPr id="23553" name="Picture 1" descr="http://cdn.morguefile.com/imageData/public/files/p/peachyqueen/preview/fldr_2008_11_10/file00016452480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600200"/>
            <a:ext cx="7543800" cy="5232662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Drone bee</a:t>
            </a:r>
            <a:endParaRPr lang="en-US" dirty="0"/>
          </a:p>
        </p:txBody>
      </p:sp>
      <p:pic>
        <p:nvPicPr>
          <p:cNvPr id="17410" name="Picture 2" descr="http://www.dedham.k12.ma.us/webquest/spring2002/hk/realbee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2057400"/>
            <a:ext cx="5238750" cy="4191000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bumblebe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1722120"/>
            <a:ext cx="3474025" cy="382143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Queen </a:t>
            </a:r>
            <a:r>
              <a:rPr lang="en-US" dirty="0" smtClean="0"/>
              <a:t>bee</a:t>
            </a:r>
            <a:endParaRPr lang="en-US" dirty="0"/>
          </a:p>
        </p:txBody>
      </p:sp>
      <p:pic>
        <p:nvPicPr>
          <p:cNvPr id="18434" name="Picture 2" descr="http://www.dedham.k12.ma.us/webquest/spring2002/hk/queenflight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1385616"/>
            <a:ext cx="7162800" cy="5472384"/>
          </a:xfrm>
          <a:prstGeom prst="rect">
            <a:avLst/>
          </a:prstGeom>
          <a:noFill/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pic>
        <p:nvPicPr>
          <p:cNvPr id="1026" name="Picture 2" descr="queen bees lay egg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676400"/>
            <a:ext cx="933450" cy="864305"/>
          </a:xfrm>
          <a:prstGeom prst="rect">
            <a:avLst/>
          </a:prstGeom>
          <a:noFill/>
        </p:spPr>
      </p:pic>
      <p:pic>
        <p:nvPicPr>
          <p:cNvPr id="1028" name="Picture 4" descr="http://www.benefits-of-honey.com/images/down_arrow_sma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1371600" y="1828800"/>
            <a:ext cx="457200" cy="609600"/>
          </a:xfrm>
          <a:prstGeom prst="rect">
            <a:avLst/>
          </a:prstGeom>
          <a:noFill/>
        </p:spPr>
      </p:pic>
      <p:pic>
        <p:nvPicPr>
          <p:cNvPr id="1030" name="Picture 6" descr="Bee larva grow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0" y="1600200"/>
            <a:ext cx="864094" cy="890764"/>
          </a:xfrm>
          <a:prstGeom prst="rect">
            <a:avLst/>
          </a:prstGeom>
          <a:noFill/>
        </p:spPr>
      </p:pic>
      <p:pic>
        <p:nvPicPr>
          <p:cNvPr id="1032" name="Picture 8" descr="http://www.benefits-of-honey.com/images/down_arrow_sma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3276600" y="1904999"/>
            <a:ext cx="590550" cy="590551"/>
          </a:xfrm>
          <a:prstGeom prst="rect">
            <a:avLst/>
          </a:prstGeom>
          <a:noFill/>
        </p:spPr>
      </p:pic>
      <p:pic>
        <p:nvPicPr>
          <p:cNvPr id="1034" name="Picture 10" descr="Bee egg hatche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91000" y="1676400"/>
            <a:ext cx="811978" cy="793312"/>
          </a:xfrm>
          <a:prstGeom prst="rect">
            <a:avLst/>
          </a:prstGeom>
          <a:noFill/>
        </p:spPr>
      </p:pic>
      <p:pic>
        <p:nvPicPr>
          <p:cNvPr id="1036" name="Picture 12" descr="http://www.benefits-of-honey.com/images/down_arrow_sma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5562600" y="1905000"/>
            <a:ext cx="590550" cy="590551"/>
          </a:xfrm>
          <a:prstGeom prst="rect">
            <a:avLst/>
          </a:prstGeom>
          <a:noFill/>
        </p:spPr>
      </p:pic>
      <p:pic>
        <p:nvPicPr>
          <p:cNvPr id="1038" name="Picture 14" descr="Larva sheds skin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32531" y="1752600"/>
            <a:ext cx="806494" cy="790256"/>
          </a:xfrm>
          <a:prstGeom prst="rect">
            <a:avLst/>
          </a:prstGeom>
          <a:noFill/>
        </p:spPr>
      </p:pic>
      <p:pic>
        <p:nvPicPr>
          <p:cNvPr id="1040" name="Picture 16" descr="http://www.benefits-of-honey.com/images/down_arrow_sma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1000" y="1676400"/>
            <a:ext cx="590550" cy="590551"/>
          </a:xfrm>
          <a:prstGeom prst="rect">
            <a:avLst/>
          </a:prstGeom>
          <a:noFill/>
        </p:spPr>
      </p:pic>
      <p:pic>
        <p:nvPicPr>
          <p:cNvPr id="1042" name="Picture 18" descr="Fully grown larva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923893" y="2438400"/>
            <a:ext cx="757464" cy="762000"/>
          </a:xfrm>
          <a:prstGeom prst="rect">
            <a:avLst/>
          </a:prstGeom>
          <a:noFill/>
        </p:spPr>
      </p:pic>
      <p:pic>
        <p:nvPicPr>
          <p:cNvPr id="1044" name="Picture 20" descr="http://www.benefits-of-honey.com/images/down_arrow_sma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7200" y="3200400"/>
            <a:ext cx="590550" cy="590551"/>
          </a:xfrm>
          <a:prstGeom prst="rect">
            <a:avLst/>
          </a:prstGeom>
          <a:noFill/>
        </p:spPr>
      </p:pic>
      <p:pic>
        <p:nvPicPr>
          <p:cNvPr id="1046" name="Picture 22" descr="Larva changes into pupa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924800" y="4335037"/>
            <a:ext cx="905551" cy="855856"/>
          </a:xfrm>
          <a:prstGeom prst="rect">
            <a:avLst/>
          </a:prstGeom>
          <a:noFill/>
        </p:spPr>
      </p:pic>
      <p:pic>
        <p:nvPicPr>
          <p:cNvPr id="1048" name="Picture 24" descr="http://www.benefits-of-honey.com/images/down_arrow_sma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6934200" y="5638799"/>
            <a:ext cx="590550" cy="590551"/>
          </a:xfrm>
          <a:prstGeom prst="rect">
            <a:avLst/>
          </a:prstGeom>
          <a:noFill/>
        </p:spPr>
      </p:pic>
      <p:pic>
        <p:nvPicPr>
          <p:cNvPr id="1050" name="Picture 26" descr="Adult pupa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867400" y="5334000"/>
            <a:ext cx="1114062" cy="1066800"/>
          </a:xfrm>
          <a:prstGeom prst="rect">
            <a:avLst/>
          </a:prstGeom>
          <a:noFill/>
        </p:spPr>
      </p:pic>
      <p:pic>
        <p:nvPicPr>
          <p:cNvPr id="1052" name="Picture 28" descr="http://www.benefits-of-honey.com/images/down_arrow_sma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5029200" y="5638800"/>
            <a:ext cx="590550" cy="590551"/>
          </a:xfrm>
          <a:prstGeom prst="rect">
            <a:avLst/>
          </a:prstGeom>
          <a:noFill/>
        </p:spPr>
      </p:pic>
      <p:pic>
        <p:nvPicPr>
          <p:cNvPr id="1054" name="Picture 30" descr="Bee leaves hive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267200" y="3657600"/>
            <a:ext cx="1933575" cy="1886125"/>
          </a:xfrm>
          <a:prstGeom prst="rect">
            <a:avLst/>
          </a:prstGeom>
          <a:noFill/>
        </p:spPr>
      </p:pic>
      <p:sp>
        <p:nvSpPr>
          <p:cNvPr id="22" name="Rectangle 21"/>
          <p:cNvSpPr/>
          <p:nvPr/>
        </p:nvSpPr>
        <p:spPr>
          <a:xfrm>
            <a:off x="0" y="2590800"/>
            <a:ext cx="1828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The queen lays each egg in a different cell of the honeycomb.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2209800" y="2514600"/>
            <a:ext cx="13716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As soon as the egg is laid, the larva is growing inside it</a:t>
            </a: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3886200" y="2667000"/>
            <a:ext cx="1905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After three days, the egg hatches and a larva crawls out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6172200" y="2819400"/>
            <a:ext cx="13716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As the larva grows, it sheds its skin. It does this five times.</a:t>
            </a:r>
            <a:endParaRPr lang="en-US" dirty="0"/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42849" bIns="33327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Eight days after hatching, the bee larva is fully grown.</a:t>
            </a:r>
          </a:p>
          <a:p>
            <a:pPr marL="0" marR="0" lvl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 </a:t>
            </a:r>
            <a:r>
              <a:rPr kumimoji="0" lang="en-US" sz="10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 </a:t>
            </a:r>
            <a:r>
              <a: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                                                 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7391400" y="228600"/>
            <a:ext cx="1676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Eight days after hatching, the bee larva is fully grown.</a:t>
            </a:r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 rot="10800000" flipV="1">
            <a:off x="7467600" y="5253302"/>
            <a:ext cx="14478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The larva cannot feed anymore and it starts to change into a pupa.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1371600" y="4572000"/>
            <a:ext cx="2971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When it's about three to four weeks old, the bee will leave the hive.</a:t>
            </a:r>
            <a:endParaRPr lang="en-US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>
                <a:latin typeface="Bernard MT Condensed" pitchFamily="18" charset="0"/>
              </a:rPr>
              <a:t>sites</a:t>
            </a:r>
            <a:br>
              <a:rPr lang="en-US" sz="5400" dirty="0" smtClean="0">
                <a:latin typeface="Bernard MT Condensed" pitchFamily="18" charset="0"/>
              </a:rPr>
            </a:br>
            <a:endParaRPr lang="en-US" sz="5400" dirty="0">
              <a:latin typeface="Bernard MT Condense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http://www.morguefile.com/16313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http://ducksters.com/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http://www.pestworldforkids.org/bees.html</a:t>
            </a:r>
            <a:endParaRPr lang="en-US" dirty="0" smtClean="0"/>
          </a:p>
          <a:p>
            <a:r>
              <a:rPr lang="en-US" dirty="0" smtClean="0"/>
              <a:t>http://www.benefitsbee.org</a:t>
            </a:r>
          </a:p>
          <a:p>
            <a:endParaRPr lang="en-US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Comb</a:t>
            </a:r>
            <a:br>
              <a:rPr lang="en-US" dirty="0" smtClean="0"/>
            </a:br>
            <a:r>
              <a:rPr lang="en-US" sz="2000" dirty="0" smtClean="0"/>
              <a:t>so cool!</a:t>
            </a:r>
            <a:endParaRPr lang="en-US" sz="2000" dirty="0"/>
          </a:p>
        </p:txBody>
      </p:sp>
      <p:pic>
        <p:nvPicPr>
          <p:cNvPr id="2050" name="Picture 2" descr="Larvae in cell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2133600"/>
            <a:ext cx="6858000" cy="41148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Eat up</a:t>
            </a:r>
            <a:br>
              <a:rPr lang="en-US" dirty="0" smtClean="0"/>
            </a:br>
            <a:r>
              <a:rPr lang="en-US" sz="2000" dirty="0" smtClean="0"/>
              <a:t>yum!</a:t>
            </a:r>
            <a:endParaRPr lang="en-US" sz="2000" dirty="0"/>
          </a:p>
        </p:txBody>
      </p:sp>
      <p:pic>
        <p:nvPicPr>
          <p:cNvPr id="26626" name="Picture 2" descr="Bee Visiting Flower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1828800"/>
            <a:ext cx="3810000" cy="3810000"/>
          </a:xfrm>
          <a:prstGeom prst="rect">
            <a:avLst/>
          </a:prstGeom>
          <a:noFill/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Facts about bees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Their20.000 different  kinds of bees.</a:t>
            </a:r>
          </a:p>
          <a:p>
            <a:r>
              <a:rPr lang="en-US" dirty="0" smtClean="0"/>
              <a:t>Bees  always build their hives in hallow wood</a:t>
            </a:r>
          </a:p>
          <a:p>
            <a:r>
              <a:rPr lang="en-US" dirty="0" smtClean="0"/>
              <a:t>Bees collect nectar from a flower</a:t>
            </a:r>
          </a:p>
          <a:p>
            <a:r>
              <a:rPr lang="en-US" dirty="0" smtClean="0"/>
              <a:t>When you spray smoke on bees they calm down</a:t>
            </a:r>
          </a:p>
          <a:p>
            <a:endParaRPr lang="en-US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err="1" smtClean="0">
                <a:latin typeface="Earwig Factory" pitchFamily="2" charset="0"/>
              </a:rPr>
              <a:t>Beesbee</a:t>
            </a:r>
            <a:endParaRPr lang="en-US" sz="3200" dirty="0">
              <a:latin typeface="Earwig Factory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Bees are born</a:t>
            </a:r>
          </a:p>
          <a:p>
            <a:r>
              <a:rPr lang="en-US" sz="1800" dirty="0" smtClean="0"/>
              <a:t>Bees eat </a:t>
            </a:r>
          </a:p>
          <a:p>
            <a:r>
              <a:rPr lang="en-US" sz="1800" dirty="0" smtClean="0"/>
              <a:t>Bees breathe air</a:t>
            </a:r>
          </a:p>
          <a:p>
            <a:r>
              <a:rPr lang="en-US" sz="1800" dirty="0" smtClean="0"/>
              <a:t>Bees fly</a:t>
            </a:r>
          </a:p>
          <a:p>
            <a:r>
              <a:rPr lang="en-US" sz="1800" dirty="0" smtClean="0"/>
              <a:t>Bees grow</a:t>
            </a:r>
          </a:p>
          <a:p>
            <a:r>
              <a:rPr lang="en-US" sz="1800" dirty="0" smtClean="0"/>
              <a:t>Bees die</a:t>
            </a:r>
          </a:p>
          <a:p>
            <a:endParaRPr lang="en-US" sz="1800" dirty="0"/>
          </a:p>
        </p:txBody>
      </p:sp>
      <p:pic>
        <p:nvPicPr>
          <p:cNvPr id="2050" name="Picture 2" descr="C:\Documents and Settings\Administrator\Local Settings\Temporary Internet Files\Content.IE5\0L2Z09YB\MC90033409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062118"/>
            <a:ext cx="1818742" cy="1795882"/>
          </a:xfrm>
          <a:prstGeom prst="rect">
            <a:avLst/>
          </a:prstGeom>
          <a:noFill/>
        </p:spPr>
      </p:pic>
      <p:pic>
        <p:nvPicPr>
          <p:cNvPr id="2051" name="Picture 3" descr="C:\Documents and Settings\Administrator\Local Settings\Temporary Internet Files\Content.IE5\OPMNOPUV\MC900279222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25258" y="0"/>
            <a:ext cx="1818742" cy="1795882"/>
          </a:xfrm>
          <a:prstGeom prst="rect">
            <a:avLst/>
          </a:prstGeom>
          <a:noFill/>
        </p:spPr>
      </p:pic>
      <p:pic>
        <p:nvPicPr>
          <p:cNvPr id="2052" name="Picture 4" descr="C:\Documents and Settings\Administrator\Local Settings\Temporary Internet Files\Content.IE5\U5YZSPAB\MC900088448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0"/>
            <a:ext cx="1505102" cy="1814170"/>
          </a:xfrm>
          <a:prstGeom prst="rect">
            <a:avLst/>
          </a:prstGeom>
          <a:noFill/>
        </p:spPr>
      </p:pic>
      <p:pic>
        <p:nvPicPr>
          <p:cNvPr id="2053" name="Picture 5" descr="C:\Documents and Settings\Administrator\Local Settings\Temporary Internet Files\Content.IE5\U5YZSPAB\MC900088448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24800" y="5043830"/>
            <a:ext cx="1505102" cy="1814170"/>
          </a:xfrm>
          <a:prstGeom prst="rect">
            <a:avLst/>
          </a:prstGeom>
          <a:noFill/>
        </p:spPr>
      </p:pic>
      <p:pic>
        <p:nvPicPr>
          <p:cNvPr id="2054" name="Picture 6" descr="C:\Documents and Settings\Administrator\Local Settings\Temporary Internet Files\Content.IE5\SXSZG1IH\MC900293528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33800" y="-152400"/>
            <a:ext cx="871423" cy="913486"/>
          </a:xfrm>
          <a:prstGeom prst="rect">
            <a:avLst/>
          </a:prstGeom>
          <a:noFill/>
        </p:spPr>
      </p:pic>
      <p:pic>
        <p:nvPicPr>
          <p:cNvPr id="2055" name="Picture 7" descr="C:\Documents and Settings\Administrator\Local Settings\Temporary Internet Files\Content.IE5\0L2Z09YB\MC900361142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67200" y="6082589"/>
            <a:ext cx="920801" cy="775411"/>
          </a:xfrm>
          <a:prstGeom prst="rect">
            <a:avLst/>
          </a:prstGeom>
          <a:noFill/>
        </p:spPr>
      </p:pic>
      <p:pic>
        <p:nvPicPr>
          <p:cNvPr id="2056" name="Picture 8" descr="C:\Documents and Settings\Administrator\Local Settings\Temporary Internet Files\Content.IE5\OPMNOPUV\MC900216946[1]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3400" y="3733800"/>
            <a:ext cx="1811426" cy="1280160"/>
          </a:xfrm>
          <a:prstGeom prst="rect">
            <a:avLst/>
          </a:prstGeom>
          <a:noFill/>
        </p:spPr>
      </p:pic>
      <p:pic>
        <p:nvPicPr>
          <p:cNvPr id="2057" name="Picture 9" descr="C:\Documents and Settings\Administrator\Local Settings\Temporary Internet Files\Content.IE5\OPMNOPUV\MC900240783[1].wm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334402" y="3810000"/>
            <a:ext cx="1809598" cy="1331366"/>
          </a:xfrm>
          <a:prstGeom prst="rect">
            <a:avLst/>
          </a:prstGeom>
          <a:noFill/>
        </p:spPr>
      </p:pic>
      <p:pic>
        <p:nvPicPr>
          <p:cNvPr id="1026" name="Picture 2" descr="C:\Documents and Settings\Administrator\Local Settings\Temporary Internet Files\Content.IE5\SXSZG1IH\MC900438018[1]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400800" y="1752600"/>
            <a:ext cx="2743200" cy="2743200"/>
          </a:xfrm>
          <a:prstGeom prst="rect">
            <a:avLst/>
          </a:prstGeom>
          <a:noFill/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Honey hive</a:t>
            </a:r>
            <a:endParaRPr lang="en-US" dirty="0"/>
          </a:p>
        </p:txBody>
      </p:sp>
      <p:pic>
        <p:nvPicPr>
          <p:cNvPr id="29700" name="Picture 4" descr=" Bee Flower to Hive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1828800"/>
            <a:ext cx="3810000" cy="381000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Queen bee</a:t>
            </a:r>
            <a:endParaRPr lang="en-US" dirty="0"/>
          </a:p>
        </p:txBody>
      </p:sp>
      <p:pic>
        <p:nvPicPr>
          <p:cNvPr id="30722" name="Picture 2" descr="Queen Bee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990600"/>
            <a:ext cx="3810000" cy="3810000"/>
          </a:xfrm>
          <a:prstGeom prst="rect">
            <a:avLst/>
          </a:prstGeom>
          <a:noFill/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259</TotalTime>
  <Words>189</Words>
  <Application>Microsoft Office PowerPoint</Application>
  <PresentationFormat>On-screen Show (4:3)</PresentationFormat>
  <Paragraphs>36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Buzz!</vt:lpstr>
      <vt:lpstr>Slide 2</vt:lpstr>
      <vt:lpstr>sites </vt:lpstr>
      <vt:lpstr>Comb so cool!</vt:lpstr>
      <vt:lpstr>Eat up yum!</vt:lpstr>
      <vt:lpstr>Facts about bees</vt:lpstr>
      <vt:lpstr>Beesbee</vt:lpstr>
      <vt:lpstr>Honey hive</vt:lpstr>
      <vt:lpstr>Queen bee</vt:lpstr>
      <vt:lpstr>Honey bee</vt:lpstr>
      <vt:lpstr>Bee  workers</vt:lpstr>
      <vt:lpstr>Drone bee</vt:lpstr>
      <vt:lpstr>Slide 13</vt:lpstr>
      <vt:lpstr>Queen bee</vt:lpstr>
    </vt:vector>
  </TitlesOfParts>
  <Company>Wake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Buzz!</dc:title>
  <dc:creator>WCPSS</dc:creator>
  <cp:lastModifiedBy>WCPSS</cp:lastModifiedBy>
  <cp:revision>30</cp:revision>
  <dcterms:created xsi:type="dcterms:W3CDTF">2011-11-02T16:12:04Z</dcterms:created>
  <dcterms:modified xsi:type="dcterms:W3CDTF">2011-11-21T19:13:29Z</dcterms:modified>
</cp:coreProperties>
</file>